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ableStyles" Target="tableStyles.xml" /><Relationship Id="rId5" Type="http://schemas.openxmlformats.org/officeDocument/2006/relationships/slide" Target="slides/slide4.xml" /><Relationship Id="rId10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viewProps" Target="view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722165-96C0-46DF-ACAC-3A53492F97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F9B655-3C9B-4EB2-98E2-DED67CB7233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 the last 10 years, UIDAI has enabled 130+ </a:t>
          </a:r>
          <a:r>
            <a:rPr lang="en-US" dirty="0" err="1">
              <a:solidFill>
                <a:schemeClr val="tx1"/>
              </a:solidFill>
            </a:rPr>
            <a:t>cr</a:t>
          </a:r>
          <a:r>
            <a:rPr lang="en-US" dirty="0">
              <a:solidFill>
                <a:schemeClr val="tx1"/>
              </a:solidFill>
            </a:rPr>
            <a:t> residents of India, spread from </a:t>
          </a:r>
          <a:r>
            <a:rPr lang="en-US" dirty="0" err="1">
              <a:solidFill>
                <a:schemeClr val="tx1"/>
              </a:solidFill>
            </a:rPr>
            <a:t>Turtuk</a:t>
          </a:r>
          <a:r>
            <a:rPr lang="en-US" dirty="0">
              <a:solidFill>
                <a:schemeClr val="tx1"/>
              </a:solidFill>
            </a:rPr>
            <a:t> in the north to Indira Point in the south, </a:t>
          </a:r>
          <a:r>
            <a:rPr lang="en-US" dirty="0" err="1">
              <a:solidFill>
                <a:schemeClr val="tx1"/>
              </a:solidFill>
            </a:rPr>
            <a:t>Ghuar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Mota</a:t>
          </a:r>
          <a:r>
            <a:rPr lang="en-US" dirty="0">
              <a:solidFill>
                <a:schemeClr val="tx1"/>
              </a:solidFill>
            </a:rPr>
            <a:t> in the west to </a:t>
          </a:r>
          <a:r>
            <a:rPr lang="en-US" dirty="0" err="1">
              <a:solidFill>
                <a:schemeClr val="tx1"/>
              </a:solidFill>
            </a:rPr>
            <a:t>Kibithu</a:t>
          </a:r>
          <a:r>
            <a:rPr lang="en-US" dirty="0">
              <a:solidFill>
                <a:schemeClr val="tx1"/>
              </a:solidFill>
            </a:rPr>
            <a:t> in the east with digital identity. It has supported inclusiveness by enabling residents to interface with various Digital India initiatives. Residents can prove their identity with demographics, biometrics, OTP or a combination of them. </a:t>
          </a:r>
        </a:p>
      </dgm:t>
    </dgm:pt>
    <dgm:pt modelId="{A10C717D-6EAC-44F4-A740-C9F801E8846C}" type="parTrans" cxnId="{2C3347DF-6CF9-4280-8840-3D6264160B1D}">
      <dgm:prSet/>
      <dgm:spPr/>
      <dgm:t>
        <a:bodyPr/>
        <a:lstStyle/>
        <a:p>
          <a:endParaRPr lang="en-US"/>
        </a:p>
      </dgm:t>
    </dgm:pt>
    <dgm:pt modelId="{8A505AA6-B34F-4A60-BD91-4BFA8BAF4C86}" type="sibTrans" cxnId="{2C3347DF-6CF9-4280-8840-3D6264160B1D}">
      <dgm:prSet/>
      <dgm:spPr/>
      <dgm:t>
        <a:bodyPr/>
        <a:lstStyle/>
        <a:p>
          <a:endParaRPr lang="en-US"/>
        </a:p>
      </dgm:t>
    </dgm:pt>
    <dgm:pt modelId="{C8A19573-6BC8-4112-B32D-00A711E1A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To facilitate enrolment to the </a:t>
          </a:r>
          <a:r>
            <a:rPr lang="en-US" dirty="0" err="1">
              <a:solidFill>
                <a:schemeClr val="tx1"/>
              </a:solidFill>
            </a:rPr>
            <a:t>aadhaar</a:t>
          </a:r>
          <a:r>
            <a:rPr lang="en-US" dirty="0">
              <a:solidFill>
                <a:schemeClr val="tx1"/>
              </a:solidFill>
            </a:rPr>
            <a:t> platform and for the subsequent update of Aadhar during life events, UIDAI has established a large number of enrolment centers across the country. Also, it has established a self-service online platform to interface and undertake update of demographics data. Even with the abundance of touchpoints, UIDAI believes that there is a scope to improve the experience around the online address update process through the adaptation of technology. </a:t>
          </a:r>
        </a:p>
      </dgm:t>
    </dgm:pt>
    <dgm:pt modelId="{369877E3-CB7D-48C9-BE7C-4E15ED30EF1B}" type="parTrans" cxnId="{4192932C-CABF-4E0B-8007-8D8DEE16F3E9}">
      <dgm:prSet/>
      <dgm:spPr/>
      <dgm:t>
        <a:bodyPr/>
        <a:lstStyle/>
        <a:p>
          <a:endParaRPr lang="en-US"/>
        </a:p>
      </dgm:t>
    </dgm:pt>
    <dgm:pt modelId="{BBB4145D-6FF7-40BB-BC39-E1D3FB4BE86B}" type="sibTrans" cxnId="{4192932C-CABF-4E0B-8007-8D8DEE16F3E9}">
      <dgm:prSet/>
      <dgm:spPr/>
      <dgm:t>
        <a:bodyPr/>
        <a:lstStyle/>
        <a:p>
          <a:endParaRPr lang="en-US"/>
        </a:p>
      </dgm:t>
    </dgm:pt>
    <dgm:pt modelId="{A31E12AF-7750-4C7B-AADF-4118D6F815F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UIDAI is calling for innovative ideas and solutions, backed up by demonstrable code from young minds to enhance the address update experience of a resident. Show your problem-solving skills and understanding on open-source technologies to build an online address update process covering the following use cases. </a:t>
          </a:r>
        </a:p>
      </dgm:t>
    </dgm:pt>
    <dgm:pt modelId="{78502675-105A-4795-B6D3-A6EA3B4B7EBF}" type="parTrans" cxnId="{70A21C6E-AFAF-4417-86E9-0F2E80491BC0}">
      <dgm:prSet/>
      <dgm:spPr/>
      <dgm:t>
        <a:bodyPr/>
        <a:lstStyle/>
        <a:p>
          <a:endParaRPr lang="en-US"/>
        </a:p>
      </dgm:t>
    </dgm:pt>
    <dgm:pt modelId="{B6E40738-5405-48CE-83DA-0343869F21C4}" type="sibTrans" cxnId="{70A21C6E-AFAF-4417-86E9-0F2E80491BC0}">
      <dgm:prSet/>
      <dgm:spPr/>
      <dgm:t>
        <a:bodyPr/>
        <a:lstStyle/>
        <a:p>
          <a:endParaRPr lang="en-US"/>
        </a:p>
      </dgm:t>
    </dgm:pt>
    <dgm:pt modelId="{08193BFD-C99E-49FA-B2CB-D4D6CCDF2316}" type="pres">
      <dgm:prSet presAssocID="{A8722165-96C0-46DF-ACAC-3A53492F9706}" presName="linear" presStyleCnt="0">
        <dgm:presLayoutVars>
          <dgm:animLvl val="lvl"/>
          <dgm:resizeHandles val="exact"/>
        </dgm:presLayoutVars>
      </dgm:prSet>
      <dgm:spPr/>
    </dgm:pt>
    <dgm:pt modelId="{782BBCEA-08DB-4AE3-8E16-F3CFF680BD26}" type="pres">
      <dgm:prSet presAssocID="{8AF9B655-3C9B-4EB2-98E2-DED67CB7233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3619E8-9171-4BBE-873A-0FD74E90D664}" type="pres">
      <dgm:prSet presAssocID="{8A505AA6-B34F-4A60-BD91-4BFA8BAF4C86}" presName="spacer" presStyleCnt="0"/>
      <dgm:spPr/>
    </dgm:pt>
    <dgm:pt modelId="{06672B5D-5E33-40F7-8899-5B2DC21FC9FC}" type="pres">
      <dgm:prSet presAssocID="{C8A19573-6BC8-4112-B32D-00A711E1A3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E64A7DE-7C5C-4346-AF5F-7062B70778DC}" type="pres">
      <dgm:prSet presAssocID="{BBB4145D-6FF7-40BB-BC39-E1D3FB4BE86B}" presName="spacer" presStyleCnt="0"/>
      <dgm:spPr/>
    </dgm:pt>
    <dgm:pt modelId="{CDC06580-F5A3-4619-B17A-B2CDCB6873AF}" type="pres">
      <dgm:prSet presAssocID="{A31E12AF-7750-4C7B-AADF-4118D6F815F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192932C-CABF-4E0B-8007-8D8DEE16F3E9}" srcId="{A8722165-96C0-46DF-ACAC-3A53492F9706}" destId="{C8A19573-6BC8-4112-B32D-00A711E1A310}" srcOrd="1" destOrd="0" parTransId="{369877E3-CB7D-48C9-BE7C-4E15ED30EF1B}" sibTransId="{BBB4145D-6FF7-40BB-BC39-E1D3FB4BE86B}"/>
    <dgm:cxn modelId="{29740936-F683-485E-8D13-05BEF266E38F}" type="presOf" srcId="{A8722165-96C0-46DF-ACAC-3A53492F9706}" destId="{08193BFD-C99E-49FA-B2CB-D4D6CCDF2316}" srcOrd="0" destOrd="0" presId="urn:microsoft.com/office/officeart/2005/8/layout/vList2"/>
    <dgm:cxn modelId="{22221A61-E44D-465F-A5B9-A2449C42569B}" type="presOf" srcId="{8AF9B655-3C9B-4EB2-98E2-DED67CB72334}" destId="{782BBCEA-08DB-4AE3-8E16-F3CFF680BD26}" srcOrd="0" destOrd="0" presId="urn:microsoft.com/office/officeart/2005/8/layout/vList2"/>
    <dgm:cxn modelId="{70A21C6E-AFAF-4417-86E9-0F2E80491BC0}" srcId="{A8722165-96C0-46DF-ACAC-3A53492F9706}" destId="{A31E12AF-7750-4C7B-AADF-4118D6F815F9}" srcOrd="2" destOrd="0" parTransId="{78502675-105A-4795-B6D3-A6EA3B4B7EBF}" sibTransId="{B6E40738-5405-48CE-83DA-0343869F21C4}"/>
    <dgm:cxn modelId="{BE321694-E103-4B15-A97A-63B3644A54B1}" type="presOf" srcId="{A31E12AF-7750-4C7B-AADF-4118D6F815F9}" destId="{CDC06580-F5A3-4619-B17A-B2CDCB6873AF}" srcOrd="0" destOrd="0" presId="urn:microsoft.com/office/officeart/2005/8/layout/vList2"/>
    <dgm:cxn modelId="{2C3347DF-6CF9-4280-8840-3D6264160B1D}" srcId="{A8722165-96C0-46DF-ACAC-3A53492F9706}" destId="{8AF9B655-3C9B-4EB2-98E2-DED67CB72334}" srcOrd="0" destOrd="0" parTransId="{A10C717D-6EAC-44F4-A740-C9F801E8846C}" sibTransId="{8A505AA6-B34F-4A60-BD91-4BFA8BAF4C86}"/>
    <dgm:cxn modelId="{5DBCC1F6-C0E0-424C-9D29-8E6A6E8B2AE7}" type="presOf" srcId="{C8A19573-6BC8-4112-B32D-00A711E1A310}" destId="{06672B5D-5E33-40F7-8899-5B2DC21FC9FC}" srcOrd="0" destOrd="0" presId="urn:microsoft.com/office/officeart/2005/8/layout/vList2"/>
    <dgm:cxn modelId="{44479A15-0B18-4742-8179-075DDE13E7F3}" type="presParOf" srcId="{08193BFD-C99E-49FA-B2CB-D4D6CCDF2316}" destId="{782BBCEA-08DB-4AE3-8E16-F3CFF680BD26}" srcOrd="0" destOrd="0" presId="urn:microsoft.com/office/officeart/2005/8/layout/vList2"/>
    <dgm:cxn modelId="{A3DC5534-D2C9-4EB1-81EE-B305EE95360D}" type="presParOf" srcId="{08193BFD-C99E-49FA-B2CB-D4D6CCDF2316}" destId="{593619E8-9171-4BBE-873A-0FD74E90D664}" srcOrd="1" destOrd="0" presId="urn:microsoft.com/office/officeart/2005/8/layout/vList2"/>
    <dgm:cxn modelId="{BD0CC89E-85FB-4962-8C8B-6659B279AA5D}" type="presParOf" srcId="{08193BFD-C99E-49FA-B2CB-D4D6CCDF2316}" destId="{06672B5D-5E33-40F7-8899-5B2DC21FC9FC}" srcOrd="2" destOrd="0" presId="urn:microsoft.com/office/officeart/2005/8/layout/vList2"/>
    <dgm:cxn modelId="{5B19717F-86C9-4DE1-8978-6B75826451BD}" type="presParOf" srcId="{08193BFD-C99E-49FA-B2CB-D4D6CCDF2316}" destId="{DE64A7DE-7C5C-4346-AF5F-7062B70778DC}" srcOrd="3" destOrd="0" presId="urn:microsoft.com/office/officeart/2005/8/layout/vList2"/>
    <dgm:cxn modelId="{9877A8CB-0AB0-4B49-A880-3763A96CCACB}" type="presParOf" srcId="{08193BFD-C99E-49FA-B2CB-D4D6CCDF2316}" destId="{CDC06580-F5A3-4619-B17A-B2CDCB6873A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BBCEA-08DB-4AE3-8E16-F3CFF680BD26}">
      <dsp:nvSpPr>
        <dsp:cNvPr id="0" name=""/>
        <dsp:cNvSpPr/>
      </dsp:nvSpPr>
      <dsp:spPr>
        <a:xfrm>
          <a:off x="0" y="115742"/>
          <a:ext cx="9601196" cy="1000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In the last 10 years, UIDAI has enabled 130+ </a:t>
          </a:r>
          <a:r>
            <a:rPr lang="en-US" sz="1500" kern="1200" dirty="0" err="1">
              <a:solidFill>
                <a:schemeClr val="tx1"/>
              </a:solidFill>
            </a:rPr>
            <a:t>cr</a:t>
          </a:r>
          <a:r>
            <a:rPr lang="en-US" sz="1500" kern="1200" dirty="0">
              <a:solidFill>
                <a:schemeClr val="tx1"/>
              </a:solidFill>
            </a:rPr>
            <a:t> residents of India, spread from </a:t>
          </a:r>
          <a:r>
            <a:rPr lang="en-US" sz="1500" kern="1200" dirty="0" err="1">
              <a:solidFill>
                <a:schemeClr val="tx1"/>
              </a:solidFill>
            </a:rPr>
            <a:t>Turtuk</a:t>
          </a:r>
          <a:r>
            <a:rPr lang="en-US" sz="1500" kern="1200" dirty="0">
              <a:solidFill>
                <a:schemeClr val="tx1"/>
              </a:solidFill>
            </a:rPr>
            <a:t> in the north to Indira Point in the south, </a:t>
          </a:r>
          <a:r>
            <a:rPr lang="en-US" sz="1500" kern="1200" dirty="0" err="1">
              <a:solidFill>
                <a:schemeClr val="tx1"/>
              </a:solidFill>
            </a:rPr>
            <a:t>Ghuar</a:t>
          </a:r>
          <a:r>
            <a:rPr lang="en-US" sz="1500" kern="1200" dirty="0">
              <a:solidFill>
                <a:schemeClr val="tx1"/>
              </a:solidFill>
            </a:rPr>
            <a:t> </a:t>
          </a:r>
          <a:r>
            <a:rPr lang="en-US" sz="1500" kern="1200" dirty="0" err="1">
              <a:solidFill>
                <a:schemeClr val="tx1"/>
              </a:solidFill>
            </a:rPr>
            <a:t>Mota</a:t>
          </a:r>
          <a:r>
            <a:rPr lang="en-US" sz="1500" kern="1200" dirty="0">
              <a:solidFill>
                <a:schemeClr val="tx1"/>
              </a:solidFill>
            </a:rPr>
            <a:t> in the west to </a:t>
          </a:r>
          <a:r>
            <a:rPr lang="en-US" sz="1500" kern="1200" dirty="0" err="1">
              <a:solidFill>
                <a:schemeClr val="tx1"/>
              </a:solidFill>
            </a:rPr>
            <a:t>Kibithu</a:t>
          </a:r>
          <a:r>
            <a:rPr lang="en-US" sz="1500" kern="1200" dirty="0">
              <a:solidFill>
                <a:schemeClr val="tx1"/>
              </a:solidFill>
            </a:rPr>
            <a:t> in the east with digital identity. It has supported inclusiveness by enabling residents to interface with various Digital India initiatives. Residents can prove their identity with demographics, biometrics, OTP or a combination of them. </a:t>
          </a:r>
        </a:p>
      </dsp:txBody>
      <dsp:txXfrm>
        <a:off x="48833" y="164575"/>
        <a:ext cx="9503530" cy="902684"/>
      </dsp:txXfrm>
    </dsp:sp>
    <dsp:sp modelId="{06672B5D-5E33-40F7-8899-5B2DC21FC9FC}">
      <dsp:nvSpPr>
        <dsp:cNvPr id="0" name=""/>
        <dsp:cNvSpPr/>
      </dsp:nvSpPr>
      <dsp:spPr>
        <a:xfrm>
          <a:off x="0" y="1159292"/>
          <a:ext cx="9601196" cy="1000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To facilitate enrolment to the </a:t>
          </a:r>
          <a:r>
            <a:rPr lang="en-US" sz="1500" kern="1200" dirty="0" err="1">
              <a:solidFill>
                <a:schemeClr val="tx1"/>
              </a:solidFill>
            </a:rPr>
            <a:t>aadhaar</a:t>
          </a:r>
          <a:r>
            <a:rPr lang="en-US" sz="1500" kern="1200" dirty="0">
              <a:solidFill>
                <a:schemeClr val="tx1"/>
              </a:solidFill>
            </a:rPr>
            <a:t> platform and for the subsequent update of Aadhar during life events, UIDAI has established a large number of enrolment centers across the country. Also, it has established a self-service online platform to interface and undertake update of demographics data. Even with the abundance of touchpoints, UIDAI believes that there is a scope to improve the experience around the online address update process through the adaptation of technology. </a:t>
          </a:r>
        </a:p>
      </dsp:txBody>
      <dsp:txXfrm>
        <a:off x="48833" y="1208125"/>
        <a:ext cx="9503530" cy="902684"/>
      </dsp:txXfrm>
    </dsp:sp>
    <dsp:sp modelId="{CDC06580-F5A3-4619-B17A-B2CDCB6873AF}">
      <dsp:nvSpPr>
        <dsp:cNvPr id="0" name=""/>
        <dsp:cNvSpPr/>
      </dsp:nvSpPr>
      <dsp:spPr>
        <a:xfrm>
          <a:off x="0" y="2202843"/>
          <a:ext cx="9601196" cy="1000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UIDAI is calling for innovative ideas and solutions, backed up by demonstrable code from young minds to enhance the address update experience of a resident. Show your problem-solving skills and understanding on open-source technologies to build an online address update process covering the following use cases. </a:t>
          </a:r>
        </a:p>
      </dsp:txBody>
      <dsp:txXfrm>
        <a:off x="48833" y="2251676"/>
        <a:ext cx="9503530" cy="902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68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51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06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876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793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810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51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604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31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71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78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05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44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45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53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6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06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4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3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271ABD-FB6F-4580-83AE-07B80BD65D0D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EBD68E-EE5F-4AC5-8874-9B52F1448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45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7" Type="http://schemas.openxmlformats.org/officeDocument/2006/relationships/image" Target="../media/image8.jpeg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.jpeg" /><Relationship Id="rId4" Type="http://schemas.openxmlformats.org/officeDocument/2006/relationships/image" Target="../media/image4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 /><Relationship Id="rId3" Type="http://schemas.openxmlformats.org/officeDocument/2006/relationships/slideLayout" Target="../slideLayouts/slideLayout2.xml" /><Relationship Id="rId7" Type="http://schemas.openxmlformats.org/officeDocument/2006/relationships/image" Target="../media/image3.png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2.jpeg" /><Relationship Id="rId9" Type="http://schemas.openxmlformats.org/officeDocument/2006/relationships/image" Target="../media/image10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F89C-F00C-4984-B254-8895F83B8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4" y="840191"/>
            <a:ext cx="6815669" cy="1515533"/>
          </a:xfrm>
        </p:spPr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UIDAI</a:t>
            </a:r>
            <a:r>
              <a:rPr lang="en-US" b="1" dirty="0">
                <a:latin typeface="Algerian" panose="04020705040A02060702" pitchFamily="82" charset="0"/>
              </a:rPr>
              <a:t> </a:t>
            </a:r>
            <a:r>
              <a:rPr lang="en-US" b="1" u="sng" dirty="0">
                <a:latin typeface="Algerian" panose="04020705040A02060702" pitchFamily="82" charset="0"/>
              </a:rPr>
              <a:t>HACKATHON</a:t>
            </a:r>
            <a:endParaRPr lang="en-IN" b="1" u="sng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F8B77-411A-4B5E-BEFB-E024F5626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637" y="3971362"/>
            <a:ext cx="6815669" cy="1320802"/>
          </a:xfrm>
        </p:spPr>
        <p:txBody>
          <a:bodyPr>
            <a:norm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 1: Address Update</a:t>
            </a:r>
          </a:p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Address Formatting Issue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B3B4D-3472-4D91-80FD-FCB2DC28A98F}"/>
              </a:ext>
            </a:extLst>
          </p:cNvPr>
          <p:cNvSpPr txBox="1"/>
          <p:nvPr/>
        </p:nvSpPr>
        <p:spPr>
          <a:xfrm>
            <a:off x="2688165" y="2454336"/>
            <a:ext cx="688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Name: TECHNOGIANT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ID: 96GOZJ7aYi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adhaar card latets news Update UIDAI discontinues Aadhaar Card Reprint  service, here is what you can do | UIDAI ने बंद की Aadhaar Card से जुड़ी ये  जरूरी सर्विस, सभी यूजर्स पर">
            <a:extLst>
              <a:ext uri="{FF2B5EF4-FFF2-40B4-BE49-F238E27FC236}">
                <a16:creationId xmlns:a16="http://schemas.microsoft.com/office/drawing/2014/main" id="{880A5A0E-C452-4BE3-B462-9F5F1768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129" y="2454335"/>
            <a:ext cx="1451803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14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Content Placeholder 2">
            <a:extLst>
              <a:ext uri="{FF2B5EF4-FFF2-40B4-BE49-F238E27FC236}">
                <a16:creationId xmlns:a16="http://schemas.microsoft.com/office/drawing/2014/main" id="{94D26C50-9B9D-42FA-94E0-4BA400968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604162"/>
              </p:ext>
            </p:extLst>
          </p:nvPr>
        </p:nvGraphicFramePr>
        <p:xfrm>
          <a:off x="1483660" y="2539003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E9D317-DB5E-4824-A987-35E5EA88C6D2}"/>
              </a:ext>
            </a:extLst>
          </p:cNvPr>
          <p:cNvSpPr txBox="1"/>
          <p:nvPr/>
        </p:nvSpPr>
        <p:spPr>
          <a:xfrm>
            <a:off x="1483660" y="1474678"/>
            <a:ext cx="966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adhaar Card: खो गया हो आधार तो न हों परेशान, UIDAI ने बताया कैसे मिलेगा  वापस | Zee Business Hindi">
            <a:extLst>
              <a:ext uri="{FF2B5EF4-FFF2-40B4-BE49-F238E27FC236}">
                <a16:creationId xmlns:a16="http://schemas.microsoft.com/office/drawing/2014/main" id="{593AC84C-F3AA-4D52-B335-D6113534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214" y="63747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3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7C4858-FAA3-4226-A856-193A01910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1B503-0291-4E82-A65E-72D604D9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F836C5-9601-4982-A121-CCA49BF7B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bg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3DE11-D850-4135-A2ED-2C07C0290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CD0D05-FF47-4ABB-841C-0600CAD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BC87-D8FB-4179-AF5F-828A74C86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360" y="469900"/>
            <a:ext cx="5953630" cy="540596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have to devise an innovative solution to identify repetitive content (like Delhi in the instant use case) and merge it in a manner that the overall address remains intact and usable. The solution must comply with the following:-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Essential fields like District and State can be merged into a single entity.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If the repetitive text is a subpart of a field, then merger should be avoided. For example, ‘Purani Delhi’ as locality and ‘Delhi’ as State can’t be merged.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An API is to be developed which will take the address in its raw form as input and optimized/formatted response should be the output. No user interface would be required.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Bonus credit would be given to the team who can also consider the address in the local language and optimize the same.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You can use any open-source technologies to demonstrate the solution.</a:t>
            </a:r>
            <a:endParaRPr lang="en-IN" sz="17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75E66D3F-14EA-4BCD-819B-EEF58174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oup 72">
            <a:extLst>
              <a:ext uri="{FF2B5EF4-FFF2-40B4-BE49-F238E27FC236}">
                <a16:creationId xmlns:a16="http://schemas.microsoft.com/office/drawing/2014/main" id="{D49D3EDE-CC3B-4573-A04B-26F32F1B2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00D0D4B-CC81-434D-B595-71AA69192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8047919-8C66-4EF3-9979-FB7112EB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00195C4-7BCF-469C-A003-AC2F0D2F9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EE82425-33CD-4CF1-9623-91BECE687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BB84D3-1EAB-405D-9A51-F057DF9B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IN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0" name="Rectangle 78">
            <a:extLst>
              <a:ext uri="{FF2B5EF4-FFF2-40B4-BE49-F238E27FC236}">
                <a16:creationId xmlns:a16="http://schemas.microsoft.com/office/drawing/2014/main" id="{DD5289D1-D3B7-4C53-823E-280A79C0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क्यूआर कोड रीडर - भारतीय विशिष्ट पहचान प्राधिकरण | भारत सरकार">
            <a:extLst>
              <a:ext uri="{FF2B5EF4-FFF2-40B4-BE49-F238E27FC236}">
                <a16:creationId xmlns:a16="http://schemas.microsoft.com/office/drawing/2014/main" id="{D9BFAEB2-08EE-4978-8DEE-E104C0C1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683" y="1874528"/>
            <a:ext cx="3876801" cy="29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80">
            <a:extLst>
              <a:ext uri="{FF2B5EF4-FFF2-40B4-BE49-F238E27FC236}">
                <a16:creationId xmlns:a16="http://schemas.microsoft.com/office/drawing/2014/main" id="{A456CE10-0EE3-4503-ACF3-1D53A6FD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25D32-A9C1-4BAB-9932-59AAA7C58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262626"/>
                </a:solidFill>
              </a:rPr>
              <a:t>Tokenization- Natural Language Processing</a:t>
            </a:r>
          </a:p>
          <a:p>
            <a:r>
              <a:rPr lang="en-IN">
                <a:solidFill>
                  <a:srgbClr val="262626"/>
                </a:solidFill>
              </a:rPr>
              <a:t>Word Semantic</a:t>
            </a:r>
          </a:p>
          <a:p>
            <a:r>
              <a:rPr lang="en-IN">
                <a:solidFill>
                  <a:srgbClr val="262626"/>
                </a:solidFill>
              </a:rPr>
              <a:t>With the help of NLP, we have merged the word w.r.t its similarity index and resulting into short and simple arrangement of address. </a:t>
            </a:r>
          </a:p>
        </p:txBody>
      </p:sp>
    </p:spTree>
    <p:extLst>
      <p:ext uri="{BB962C8B-B14F-4D97-AF65-F5344CB8AC3E}">
        <p14:creationId xmlns:p14="http://schemas.microsoft.com/office/powerpoint/2010/main" val="427584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C004D7F-4B2C-49DD-84E7-6685948CA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929BB6-2614-469C-B2DC-14288A41E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F9303EB-6869-4D98-89A4-11F721A7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B2CEAC-0FA7-40BF-AFDC-86D21BF9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FC5E682-2A3D-4D7E-A460-0164698D2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3B0D-4B8E-48D5-940C-60507FF4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C7D919-A872-43F6-AD4D-3BE22F75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67" y="1041401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262626"/>
                </a:solidFill>
              </a:rPr>
              <a:t>Video Output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EE67EC5-3FEB-443B-8CD7-446D2BBA8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8045" y="354118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98D9C15-E7B4-462B-9B16-D45AA97C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662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hatsApp Video 2021-10-31 at 1.52.04 PM" descr="Graphical user interface, application, Teams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F03418CA-4C93-46DC-BE3F-412979530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23372" y="1410208"/>
            <a:ext cx="1736450" cy="38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EB8E-FB10-49B7-A11B-1E6FDAF0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Technogiant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UID: 999937238743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EC14-2731-44F1-A76B-76480AF88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Darshan Patil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Khushi Mishra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Vaishnavi Deulkar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Gopal Sakarkar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2E204DB-8EE5-49BF-ACF6-EE28D38073D6}"/>
              </a:ext>
            </a:extLst>
          </p:cNvPr>
          <p:cNvSpPr/>
          <p:nvPr/>
        </p:nvSpPr>
        <p:spPr>
          <a:xfrm>
            <a:off x="5271247" y="2814918"/>
            <a:ext cx="860612" cy="18825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33CD5-23D4-4A29-A5C0-1AA3F2D94C1C}"/>
              </a:ext>
            </a:extLst>
          </p:cNvPr>
          <p:cNvSpPr txBox="1"/>
          <p:nvPr/>
        </p:nvSpPr>
        <p:spPr>
          <a:xfrm>
            <a:off x="6476999" y="3324446"/>
            <a:ext cx="3630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Artificial Intelligence Department,</a:t>
            </a:r>
          </a:p>
          <a:p>
            <a:endParaRPr lang="en-IN" dirty="0"/>
          </a:p>
          <a:p>
            <a:r>
              <a:rPr lang="en-IN" dirty="0"/>
              <a:t>G.H Raisoni College of Engineering, Nagpur, M.H, India [440016]</a:t>
            </a:r>
          </a:p>
        </p:txBody>
      </p:sp>
      <p:pic>
        <p:nvPicPr>
          <p:cNvPr id="2050" name="Picture 2" descr="Business people team detail style icon Royalty Free Vector">
            <a:extLst>
              <a:ext uri="{FF2B5EF4-FFF2-40B4-BE49-F238E27FC236}">
                <a16:creationId xmlns:a16="http://schemas.microsoft.com/office/drawing/2014/main" id="{FCE09359-A807-4BC5-B701-EF3F555E9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5"/>
          <a:stretch/>
        </p:blipFill>
        <p:spPr bwMode="auto">
          <a:xfrm>
            <a:off x="9132794" y="922605"/>
            <a:ext cx="1420906" cy="14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655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</TotalTime>
  <Words>472</Words>
  <Application>Microsoft Office PowerPoint</Application>
  <PresentationFormat>Widescreen</PresentationFormat>
  <Paragraphs>29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Organic</vt:lpstr>
      <vt:lpstr>UIDAI HACKATHON</vt:lpstr>
      <vt:lpstr>PowerPoint Presentation</vt:lpstr>
      <vt:lpstr>Problem Statement</vt:lpstr>
      <vt:lpstr>Solution</vt:lpstr>
      <vt:lpstr>Video Output</vt:lpstr>
      <vt:lpstr>Technogiant Stage UID: 999937238743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UIDAI HACKATHON</dc:title>
  <dc:creator>Darshan Patil</dc:creator>
  <cp:lastModifiedBy>Unknown User</cp:lastModifiedBy>
  <cp:revision>6</cp:revision>
  <dcterms:created xsi:type="dcterms:W3CDTF">2021-10-31T04:55:00Z</dcterms:created>
  <dcterms:modified xsi:type="dcterms:W3CDTF">2021-10-31T08:27:32Z</dcterms:modified>
</cp:coreProperties>
</file>